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nycZ53r_MJcrHNDiwApScE89Gp6aOcgt?usp=sharing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4" Type="http://schemas.openxmlformats.org/officeDocument/2006/relationships/image" Target="../media/image-8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209800"/>
            <a:ext cx="3810000" cy="3810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055608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33199" y="1611035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spc="-18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LolFun Coin: The Future of Fun and Rewards</a:t>
            </a:r>
            <a:endParaRPr lang="en-US" sz="6036" dirty="0"/>
          </a:p>
        </p:txBody>
      </p:sp>
      <p:sp>
        <p:nvSpPr>
          <p:cNvPr id="7" name="Text 3"/>
          <p:cNvSpPr/>
          <p:nvPr/>
        </p:nvSpPr>
        <p:spPr>
          <a:xfrm>
            <a:off x="833199" y="4818936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Introducing LolFun Coin, a revolutionary cryptocurrency designed to bring fun and rewards to the gaming and entertainment industry.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5735360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innovative platform combines blockchain technology with a user-friendly interface, enabling seamless transactions and exciting reward mechanisms for gamers and content creators.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33199" y="7001708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2A8DE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4642" y="7130653"/>
            <a:ext cx="132517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spc="-35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JM</a:t>
            </a:r>
            <a:endParaRPr lang="en-US" sz="768" dirty="0"/>
          </a:p>
        </p:txBody>
      </p:sp>
      <p:sp>
        <p:nvSpPr>
          <p:cNvPr id="11" name="Text 7"/>
          <p:cNvSpPr/>
          <p:nvPr/>
        </p:nvSpPr>
        <p:spPr>
          <a:xfrm>
            <a:off x="1299686" y="6985040"/>
            <a:ext cx="24663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Joseph Mwangi</a:t>
            </a:r>
            <a:endParaRPr lang="en-US" sz="2187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3751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Project Roadmap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261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5278" y="3509486"/>
            <a:ext cx="1253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426142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April - June 2024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906560"/>
            <a:ext cx="264795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Development and Initial Testing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34261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88104" y="3509486"/>
            <a:ext cx="18407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352342" y="3426142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June 2024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352342" y="3906560"/>
            <a:ext cx="264795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Beta Launch and Community Building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4261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77601" y="3509486"/>
            <a:ext cx="18966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944576" y="3426142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June 2024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944576" y="3906560"/>
            <a:ext cx="264795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Launch and Marketing Campaign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2037993" y="50451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187893" y="5128498"/>
            <a:ext cx="2000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2760107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June 2024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2760107" y="5525572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Partnership Expansion and Feature Enhancements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7426285" y="50451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586067" y="5128498"/>
            <a:ext cx="18038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</a:t>
            </a:r>
            <a:endParaRPr lang="en-US" sz="2624" dirty="0"/>
          </a:p>
        </p:txBody>
      </p:sp>
      <p:sp>
        <p:nvSpPr>
          <p:cNvPr id="23" name="Text 20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June 2024</a:t>
            </a:r>
            <a:endParaRPr lang="en-US" sz="2187" dirty="0"/>
          </a:p>
        </p:txBody>
      </p:sp>
      <p:sp>
        <p:nvSpPr>
          <p:cNvPr id="24" name="Text 21"/>
          <p:cNvSpPr/>
          <p:nvPr/>
        </p:nvSpPr>
        <p:spPr>
          <a:xfrm>
            <a:off x="8148399" y="5525572"/>
            <a:ext cx="444400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Improvement and Scaling</a:t>
            </a:r>
            <a:endParaRPr lang="en-US" sz="1750" dirty="0"/>
          </a:p>
        </p:txBody>
      </p:sp>
      <p:pic>
        <p:nvPicPr>
          <p:cNvPr id="2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4740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The Challenge in Gaming and Entertainment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80492"/>
            <a:ext cx="5166122" cy="1939766"/>
          </a:xfrm>
          <a:prstGeom prst="roundRect">
            <a:avLst>
              <a:gd name="adj" fmla="val 5155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3210282"/>
            <a:ext cx="37293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Fragmented Reward Systems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690699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Gamers and content creators face challenges with inconsistent and fragmented reward systems across various platforms.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980492"/>
            <a:ext cx="5166122" cy="1939766"/>
          </a:xfrm>
          <a:prstGeom prst="roundRect">
            <a:avLst>
              <a:gd name="adj" fmla="val 5155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2102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Lack of Transparency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690699"/>
            <a:ext cx="470654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reward systems lack transparency, leading to mistrust among users.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5142428"/>
            <a:ext cx="5166122" cy="1939766"/>
          </a:xfrm>
          <a:prstGeom prst="roundRect">
            <a:avLst>
              <a:gd name="adj" fmla="val 5155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372219"/>
            <a:ext cx="27932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High Transaction Fees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852636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platforms often impose high transaction fees, reducing the value of rewards for users.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142428"/>
            <a:ext cx="5166122" cy="1939766"/>
          </a:xfrm>
          <a:prstGeom prst="roundRect">
            <a:avLst>
              <a:gd name="adj" fmla="val 5155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3722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Limited Accessibility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852636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reward mechanisms are not accessible to all, especially in regions with limited banking infrastructure.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0964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Solution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04835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825954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Unified Reward System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653558"/>
            <a:ext cx="2388632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standardized reward system across multiple gaming and entertainment platforms.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304835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825954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Blockchain Transparency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653558"/>
            <a:ext cx="2388632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blockchain technology to ensure transparency and trust in all transactions.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04835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825954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Low Transaction Fees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653558"/>
            <a:ext cx="2388632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transaction fees, maximizing the value of rewards for users.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3048357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825954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Global Accessibility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653558"/>
            <a:ext cx="238875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Enabling users worldwide to access and utilize rewards, regardless of their banking infrastructure.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588175"/>
            <a:ext cx="71422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Features of LolFun Coin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726888"/>
            <a:ext cx="2388632" cy="1476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80798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Seamless Integration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308402"/>
            <a:ext cx="2388632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integration with existing gaming and entertainment platforms.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2726888"/>
            <a:ext cx="2388632" cy="1476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480798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Airdrop Mechanism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5308402"/>
            <a:ext cx="2388632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airdrops to reward users for their engagement and participation.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726888"/>
            <a:ext cx="2388632" cy="1476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480798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Secure Transactions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5308402"/>
            <a:ext cx="238863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the security of blockchain to protect user transactions.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2726888"/>
            <a:ext cx="2388751" cy="14762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480798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5308402"/>
            <a:ext cx="238875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design ensuring ease of use for all users, from beginners to experts.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91571"/>
            <a:ext cx="93244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How Our Airdrop Mechanism Works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341370"/>
            <a:ext cx="2232065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Automated Reward Distribution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605099"/>
            <a:ext cx="223206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automatically receive LolFun Coins based on their engagement.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3341370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Fair and Transparent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4257913"/>
            <a:ext cx="223206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airdrop mechanism ensures a fair distribution of rewards.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3341370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Participant Tracking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4257913"/>
            <a:ext cx="2232065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Keeps track of participants and ensures that each user can only claim their reward once.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3341370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Owner Control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910727"/>
            <a:ext cx="223206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owner can withdraw remaining tokens and reallocate as needed.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5707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Technical Implementation of LolFun Coin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40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5278" y="3523417"/>
            <a:ext cx="1253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440073"/>
            <a:ext cx="29570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Blockchain Technology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920490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LolFun Coin is built on a robust blockchain framework, ensuring security and transparency.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4400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4162" y="3523417"/>
            <a:ext cx="18407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4400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Smart Contracts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920490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contracts are utilized for automated airdrop distribution and reward mechanisms.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53923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3131" y="5475684"/>
            <a:ext cx="18966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Motoko Language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872758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LolFun Coin is developed using the Motoko programming language for efficient and secure smart contracts.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53923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E1A66"/>
          </a:solidFill>
          <a:ln w="7620">
            <a:solidFill>
              <a:srgbClr val="47337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6185" y="5475684"/>
            <a:ext cx="2000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33332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OpenZeppelin Integration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LolFun Coin incorporates OpenZeppelin's ERC20 token standard for compatibility and security.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22920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Code Walkthrough of Airdrop Mechanism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062288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839885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Initialization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320302"/>
            <a:ext cx="2388632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Airdrop actor is initialized with token details and airdrop parameters.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3062288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839885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Claim Function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320302"/>
            <a:ext cx="2388632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claimAirdrop function allows users to claim their rewards, checking for eligibility and updating the participant count.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062288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839885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Withdraw Function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667488"/>
            <a:ext cx="2388632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withdrawRemainingTokens function allows the owner to withdraw any unclaimed tokens, ensuring efficient token management.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3062288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839885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0D6DE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Events Logging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320302"/>
            <a:ext cx="238875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 logging to keep track of all airdrop claims for transparency.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384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Live Demo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865953"/>
            <a:ext cx="500622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live demonstration of the LolFun Coin platform, showcasing the user interface, airdrop mechanism, and reward claiming process is in this Google drive Folder.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398883"/>
            <a:ext cx="500622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u="sng" spc="-35" kern="0" dirty="0">
                <a:solidFill>
                  <a:srgbClr val="9A81D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https://drive.google.com/drive/folders/1nycZ53r_MJcrHNDiwApScE89Gp6aOcgt?usp=sharing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06" y="2915960"/>
            <a:ext cx="5006221" cy="3425309"/>
          </a:xfrm>
          <a:prstGeom prst="rect">
            <a:avLst/>
          </a:prstGeom>
        </p:spPr>
      </p:pic>
      <p:pic>
        <p:nvPicPr>
          <p:cNvPr id="8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31908"/>
            <a:ext cx="81447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Market Potential of LolFun Coin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81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Gaming Industry Growth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98250"/>
            <a:ext cx="223206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gaming industry is rapidly growing, with billions of users worldwide.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3181707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Entertainment Synergy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4098250"/>
            <a:ext cx="223206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for integration with streaming services, online communities, and social media platforms.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318170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Revenue Streams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751064"/>
            <a:ext cx="223206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revenue streams through transaction fees, premium features, and partnerships with gaming companies.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318170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A680F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Global Reach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3751064"/>
            <a:ext cx="223206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Opportunity to tap into emerging markets and regions with growing internet and mobile penetration.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2024-06-18T12:18:49Z</dcterms:created>
  <dcterms:modified xsi:type="dcterms:W3CDTF">2024-06-18T12:18:49Z</dcterms:modified>
</cp:coreProperties>
</file>